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heEVgvCd6elwNVZIrruQBnMI/K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F08F2C-969F-4080-B71E-88ADAE0157B2}">
  <a:tblStyle styleId="{9EF08F2C-969F-4080-B71E-88ADAE0157B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8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8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7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25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1.png"/><Relationship Id="rId7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idx="1" type="subTitle"/>
          </p:nvPr>
        </p:nvSpPr>
        <p:spPr>
          <a:xfrm>
            <a:off x="2978225" y="798675"/>
            <a:ext cx="49470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Drone Conversion Appliances (DCA)</a:t>
            </a:r>
            <a:endParaRPr sz="2900"/>
          </a:p>
        </p:txBody>
      </p:sp>
      <p:sp>
        <p:nvSpPr>
          <p:cNvPr id="135" name="Google Shape;135;p1"/>
          <p:cNvSpPr txBox="1"/>
          <p:nvPr/>
        </p:nvSpPr>
        <p:spPr>
          <a:xfrm>
            <a:off x="3716375" y="2013100"/>
            <a:ext cx="3470700" cy="1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Date: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March 2023</a:t>
            </a:r>
            <a:endParaRPr b="0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DCA Team</a:t>
            </a:r>
            <a:endParaRPr b="0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Advisor: Dr. Yongcan Cao, ECE</a:t>
            </a:r>
            <a:endParaRPr b="0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Sponsor: USL Lab, UTSA</a:t>
            </a:r>
            <a:endParaRPr b="0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Members: </a:t>
            </a:r>
            <a:r>
              <a:rPr b="1" i="0" lang="en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Ehab Afsoonko, Conrad Obeng, Lexi McMinn, Mark James Jr., Matthew Moubray</a:t>
            </a:r>
            <a:endParaRPr b="1" i="0" sz="14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0" i="0" lang="en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“Expanding the world of Modifiable Drone Transit.”</a:t>
            </a:r>
            <a:endParaRPr b="0" i="0" sz="15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1297500" y="393750"/>
            <a:ext cx="7038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Budget Slide Con’t</a:t>
            </a:r>
            <a:endParaRPr/>
          </a:p>
        </p:txBody>
      </p:sp>
      <p:sp>
        <p:nvSpPr>
          <p:cNvPr id="193" name="Google Shape;193;p14"/>
          <p:cNvSpPr txBox="1"/>
          <p:nvPr>
            <p:ph idx="1" type="body"/>
          </p:nvPr>
        </p:nvSpPr>
        <p:spPr>
          <a:xfrm>
            <a:off x="1052550" y="560130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graphicFrame>
        <p:nvGraphicFramePr>
          <p:cNvPr id="194" name="Google Shape;194;p14"/>
          <p:cNvGraphicFramePr/>
          <p:nvPr/>
        </p:nvGraphicFramePr>
        <p:xfrm>
          <a:off x="952500" y="9694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{9EF08F2C-969F-4080-B71E-88ADAE0157B2}</a:tableStyleId>
              </a:tblPr>
              <a:tblGrid>
                <a:gridCol w="2413000"/>
                <a:gridCol w="2413000"/>
                <a:gridCol w="2413000"/>
              </a:tblGrid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Item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Cost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Micro Metal Gear Digital Servo Motor x4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Servo Motors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$15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4S LiPo Battery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Drone Battery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~$70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3x8mm Screws x2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Pivot Screws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3mm Bolts x4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Motor Bolts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3x45mm Bolts x4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Wing Mount Bolts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3x20mm Bolts x4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Tilt Mount Bolts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3mm Washers x8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Washers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Total Cost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459.99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Biographies Slide</a:t>
            </a:r>
            <a:endParaRPr/>
          </a:p>
        </p:txBody>
      </p:sp>
      <p:sp>
        <p:nvSpPr>
          <p:cNvPr id="200" name="Google Shape;200;p15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Ehab Afsnooko - Firmware Engineer - C++, Python, Verilog, embedded systems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Conrad Obeng - Engineering Manager - Python,Drone Engineering,Drone Firmware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Lexi McMinn - Systems/Software Engineer - C++,Python,Verilog,VHDL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 James Jr. - Software/Robotics Engineer- Python,C++,Java</a:t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Matthew Moubray - Hardware Engineer - C++, Python, LabView, eCalc, Solidworks</a:t>
            </a:r>
            <a:br>
              <a:rPr b="0" i="0" lang="en" sz="13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1187" y="3143050"/>
            <a:ext cx="921625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525" y="3143050"/>
            <a:ext cx="921626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875" y="3143050"/>
            <a:ext cx="921625" cy="116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78825" y="3143050"/>
            <a:ext cx="921624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46475" y="3192500"/>
            <a:ext cx="921625" cy="1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Questions?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idx="1" type="body"/>
          </p:nvPr>
        </p:nvSpPr>
        <p:spPr>
          <a:xfrm>
            <a:off x="784825" y="1525875"/>
            <a:ext cx="3812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Every UAV, drone, or RC plane on the market is a single modality kit and constrained to a single flight pattern. Our project aims to expand the number of vehicle transportation modalities for the ModiFly Quadcopter through the addition of a VTOL Fixed-Wing module. This will allow for user to take the mainframe from the Modifly Quadcopter and attach the VTOL Fixed-Wing module without the need to purchase and build a whole entire kit. The VTOL-Fixed WIng module features are: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Longer flight duration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Reduced battery consumption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Vertical-Takeoff and Landing capability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Higher forward propulsion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Increase payload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Background/Overview Slide</a:t>
            </a:r>
            <a:endParaRPr/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575" y="2607225"/>
            <a:ext cx="3348025" cy="19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4575" y="1184425"/>
            <a:ext cx="3348026" cy="1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297500" y="1505150"/>
            <a:ext cx="4300800" cy="2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Cut and drilled carbon rod booms for wing to drone attachment.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Forward tilt and rear motor mounts designed and printed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Drone-to-carbon rod and wing-to-carbon rod attachments designed and printed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Tasks Completed</a:t>
            </a:r>
            <a:endParaRPr/>
          </a:p>
        </p:txBody>
      </p:sp>
      <p:pic>
        <p:nvPicPr>
          <p:cNvPr id="150" name="Google Shape;15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429" y="393750"/>
            <a:ext cx="2739371" cy="404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Current Problem or Obstacles Slide</a:t>
            </a:r>
            <a:endParaRPr/>
          </a:p>
        </p:txBody>
      </p:sp>
      <p:sp>
        <p:nvSpPr>
          <p:cNvPr id="156" name="Google Shape;15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Equal weight distribution over center of gravity of wings and forward flight.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Incorrect servo motor ordered.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Delayed servo motor and 7in propellers arrival.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Tilt-motor servo-arm rod transition is not as smooth as expected and could potentially cause issues.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Privately owned 3D printer needed maintenance and UTSA requested print request was </a:t>
            </a:r>
            <a:r>
              <a:rPr lang="en"/>
              <a:t>unsuccessful due to geometry issues.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1270100" y="2499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Week 24 Team Project Contribution Report</a:t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425"/>
            <a:ext cx="8839200" cy="35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Week 25 Team Project Contribution Report</a:t>
            </a:r>
            <a:endParaRPr/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77964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Work Breakdown Structure</a:t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0250"/>
            <a:ext cx="8839204" cy="120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Ongoing and Upcoming Tasks</a:t>
            </a:r>
            <a:endParaRPr/>
          </a:p>
        </p:txBody>
      </p:sp>
      <p:sp>
        <p:nvSpPr>
          <p:cNvPr id="180" name="Google Shape;180;p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Combination of plane and copter ardupilot firmware, which includes the tilt motor operation and lack of tail rudder servo motor.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Tilt motor rods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Pixhawk to VGA adapter wiring diagram.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Pixhawk to LiDAR installation.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 spacers to increase ModiFly base height to accommodate battery height.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VTOL with wings takeoff test flight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1297500" y="393750"/>
            <a:ext cx="7038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Budget Slide</a:t>
            </a:r>
            <a:endParaRPr/>
          </a:p>
        </p:txBody>
      </p:sp>
      <p:sp>
        <p:nvSpPr>
          <p:cNvPr id="186" name="Google Shape;186;p13"/>
          <p:cNvSpPr txBox="1"/>
          <p:nvPr>
            <p:ph idx="1" type="body"/>
          </p:nvPr>
        </p:nvSpPr>
        <p:spPr>
          <a:xfrm>
            <a:off x="1052550" y="560130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graphicFrame>
        <p:nvGraphicFramePr>
          <p:cNvPr id="187" name="Google Shape;187;p13"/>
          <p:cNvGraphicFramePr/>
          <p:nvPr/>
        </p:nvGraphicFramePr>
        <p:xfrm>
          <a:off x="952500" y="9694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{9EF08F2C-969F-4080-B71E-88ADAE0157B2}</a:tableStyleId>
              </a:tblPr>
              <a:tblGrid>
                <a:gridCol w="2413000"/>
                <a:gridCol w="2413000"/>
                <a:gridCol w="2413000"/>
              </a:tblGrid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Item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Cost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Pixhawk 2.4.8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Flight Controller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$150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iFlight Xing-E Pro 2207(4pcs)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VTOL Motor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~$66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HAKRC 45A 2-6S BLHeli_S 4in1 ESC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Motor ESC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$46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Turnigy Aerodrive SK3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Forward Propeller Motor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~$43.99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10x10x1000mm Carbon Fiber Rod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Carbon rods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</a:rPr>
                        <a:t>$40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